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hitCuaMG2tPhgOp2QM6/lggSCT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FR-qzwJosDSfxgTLdT6IXSYEcISkm2JLtvmcLyQi2_0/edit?usp=sharing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10" Type="http://schemas.openxmlformats.org/officeDocument/2006/relationships/image" Target="../media/image71.png"/><Relationship Id="rId9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11" Type="http://schemas.openxmlformats.org/officeDocument/2006/relationships/image" Target="../media/image80.png"/><Relationship Id="rId10" Type="http://schemas.openxmlformats.org/officeDocument/2006/relationships/image" Target="../media/image71.png"/><Relationship Id="rId9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11" Type="http://schemas.openxmlformats.org/officeDocument/2006/relationships/image" Target="../media/image80.png"/><Relationship Id="rId10" Type="http://schemas.openxmlformats.org/officeDocument/2006/relationships/image" Target="../media/image71.png"/><Relationship Id="rId12" Type="http://schemas.openxmlformats.org/officeDocument/2006/relationships/image" Target="../media/image85.png"/><Relationship Id="rId9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11" Type="http://schemas.openxmlformats.org/officeDocument/2006/relationships/image" Target="../media/image85.png"/><Relationship Id="rId10" Type="http://schemas.openxmlformats.org/officeDocument/2006/relationships/image" Target="../media/image80.png"/><Relationship Id="rId12" Type="http://schemas.openxmlformats.org/officeDocument/2006/relationships/image" Target="../media/image18.jpg"/><Relationship Id="rId9" Type="http://schemas.openxmlformats.org/officeDocument/2006/relationships/image" Target="../media/image71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52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80.png"/><Relationship Id="rId13" Type="http://schemas.openxmlformats.org/officeDocument/2006/relationships/image" Target="../media/image109.png"/><Relationship Id="rId1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52.png"/><Relationship Id="rId8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Relationship Id="rId4" Type="http://schemas.openxmlformats.org/officeDocument/2006/relationships/image" Target="../media/image1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Relationship Id="rId4" Type="http://schemas.openxmlformats.org/officeDocument/2006/relationships/hyperlink" Target="https://unibucro0.sharepoint.com/:w:/s/AlgoritmiAvansati2023/EYdDIBS6PKpJgONiBg7b6bUBYhr7Q_ZIidEYN8B6Nr4L2Q?e=7cnpit" TargetMode="External"/><Relationship Id="rId5" Type="http://schemas.openxmlformats.org/officeDocument/2006/relationships/image" Target="../media/image1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Relationship Id="rId4" Type="http://schemas.openxmlformats.org/officeDocument/2006/relationships/hyperlink" Target="https://unibucro0.sharepoint.com/:w:/s/AlgoritmiAvansati2023/EYdDIBS6PKpJgONiBg7b6bUBYhr7Q_ZIidEYN8B6Nr4L2Q?e=7cnpi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Relationship Id="rId4" Type="http://schemas.openxmlformats.org/officeDocument/2006/relationships/hyperlink" Target="https://unibucro0.sharepoint.com/:w:/s/AlgoritmiAvansati2023/EYdDIBS6PKpJgONiBg7b6bUBYhr7Q_ZIidEYN8B6Nr4L2Q?e=7cnpi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unibucro0.sharepoint.com/:w:/s/AlgoritmiAvansati2023/EYdDIBS6PKpJgONiBg7b6bUBYhr7Q_ZIidEYN8B6Nr4L2Q?e=7cnpit" TargetMode="External"/><Relationship Id="rId4" Type="http://schemas.openxmlformats.org/officeDocument/2006/relationships/image" Target="../media/image118.jpg"/><Relationship Id="rId5" Type="http://schemas.openxmlformats.org/officeDocument/2006/relationships/image" Target="../media/image1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drive/folders/1Y8OTawQIL0uk76AMy4rITsCNDWCF2GTD?usp=share_link" TargetMode="External"/><Relationship Id="rId4" Type="http://schemas.openxmlformats.org/officeDocument/2006/relationships/image" Target="../media/image118.jpg"/><Relationship Id="rId5" Type="http://schemas.openxmlformats.org/officeDocument/2006/relationships/image" Target="../media/image126.png"/><Relationship Id="rId6" Type="http://schemas.openxmlformats.org/officeDocument/2006/relationships/image" Target="../media/image1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c-8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55" name="Google Shape;155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455576" cy="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0" name="Google Shape;180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9" name="Google Shape;189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8" name="Google Shape;198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7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7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7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27" name="Google Shape;227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7341069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9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0">
            <a:alphaModFix/>
          </a:blip>
          <a:srcRect b="5404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9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10">
            <a:alphaModFix/>
          </a:blip>
          <a:srcRect b="5404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11">
            <a:alphaModFix/>
          </a:blip>
          <a:srcRect b="7313" l="15958" r="30052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 rotWithShape="1">
          <a:blip r:embed="rId9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 rotWithShape="1">
          <a:blip r:embed="rId10">
            <a:alphaModFix/>
          </a:blip>
          <a:srcRect b="5404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11">
            <a:alphaModFix/>
          </a:blip>
          <a:srcRect b="7313" l="15958" r="30052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12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8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9">
            <a:alphaModFix/>
          </a:blip>
          <a:srcRect b="5404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10">
            <a:alphaModFix/>
          </a:blip>
          <a:srcRect b="7313" l="15958" r="30052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608025" cy="1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8">
            <a:alphaModFix/>
          </a:blip>
          <a:srcRect b="6792" l="15941" r="29270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9">
            <a:alphaModFix/>
          </a:blip>
          <a:srcRect b="5404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10">
            <a:alphaModFix/>
          </a:blip>
          <a:srcRect b="7313" l="15958" r="30052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709892" cy="2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14">
            <a:alphaModFix/>
          </a:blip>
          <a:srcRect b="2297" l="34422" r="15562" t="35047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518300" y="1958475"/>
            <a:ext cx="6241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76" name="Google Shape;376;p32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4">
            <a:alphaModFix/>
          </a:blip>
          <a:srcRect b="68363" l="0" r="58407" t="0"/>
          <a:stretch/>
        </p:blipFill>
        <p:spPr>
          <a:xfrm>
            <a:off x="681875" y="2207375"/>
            <a:ext cx="5202900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  1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 =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86" name="Google Shape;386;p33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5">
            <a:alphaModFix/>
          </a:blip>
          <a:srcRect b="68363" l="0" r="58407" t="0"/>
          <a:stretch/>
        </p:blipFill>
        <p:spPr>
          <a:xfrm>
            <a:off x="681875" y="2207375"/>
            <a:ext cx="5202900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1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 =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</a:t>
            </a:r>
            <a:r>
              <a:rPr b="1" lang="ro">
                <a:latin typeface="Lato"/>
                <a:ea typeface="Lato"/>
                <a:cs typeface="Lato"/>
                <a:sym typeface="Lato"/>
              </a:rPr>
              <a:t>ALG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5" name="Google Shape;425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3" name="Google Shape;433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1" name="Google Shape;441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57" name="Google Shape;457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651546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 u="sng">
                <a:solidFill>
                  <a:schemeClr val="hlink"/>
                </a:solidFill>
                <a:hlinkClick r:id="rId3"/>
              </a:rPr>
              <a:t>Justificari</a:t>
            </a:r>
            <a:endParaRPr/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67" name="Google Shape;467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50" y="2423375"/>
            <a:ext cx="7688700" cy="6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		</a:t>
            </a:r>
            <a:endParaRPr/>
          </a:p>
        </p:txBody>
      </p:sp>
      <p:pic>
        <p:nvPicPr>
          <p:cNvPr id="473" name="Google Shape;473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15fc2d4752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945" y="505575"/>
            <a:ext cx="2455055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profesorul de seminar poate pune întrebări pe loc legate de rezolvările din tema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g115fc2d4752_2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700" y="505575"/>
            <a:ext cx="2455050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39" name="Google Shape;139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